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7"/>
  </p:notesMasterIdLst>
  <p:sldIdLst>
    <p:sldId id="279" r:id="rId2"/>
    <p:sldId id="256" r:id="rId3"/>
    <p:sldId id="257" r:id="rId4"/>
    <p:sldId id="258" r:id="rId5"/>
    <p:sldId id="259" r:id="rId6"/>
    <p:sldId id="274" r:id="rId7"/>
    <p:sldId id="262" r:id="rId8"/>
    <p:sldId id="265" r:id="rId9"/>
    <p:sldId id="290" r:id="rId10"/>
    <p:sldId id="260" r:id="rId11"/>
    <p:sldId id="288" r:id="rId12"/>
    <p:sldId id="289" r:id="rId13"/>
    <p:sldId id="284" r:id="rId14"/>
    <p:sldId id="261" r:id="rId15"/>
    <p:sldId id="291" r:id="rId16"/>
    <p:sldId id="263" r:id="rId17"/>
    <p:sldId id="283" r:id="rId18"/>
    <p:sldId id="286" r:id="rId19"/>
    <p:sldId id="277" r:id="rId20"/>
    <p:sldId id="266" r:id="rId21"/>
    <p:sldId id="292" r:id="rId22"/>
    <p:sldId id="269" r:id="rId23"/>
    <p:sldId id="268" r:id="rId24"/>
    <p:sldId id="281"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6/4/2019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16</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19</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20</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23</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4</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6</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144583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2841485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47F0006-5AE0-446D-A8E5-E9D6D24CE70B}" type="datetime1">
              <a:rPr lang="en-US" smtClean="0"/>
              <a:t>6/4/2019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2D0576-39A7-4BBE-A72D-32BAA6D9009C}"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D357B2-A27D-42F2-B0F9-CA4AAD5294B6}"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CBA1164-2C11-4522-AB84-6DE61F325498}" type="datetime1">
              <a:rPr lang="en-US" smtClean="0"/>
              <a:t>6/4/2019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05EA8E5-9E97-4761-A8F8-EC4EB37F34B1}"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B99D1B8-F4AF-4EF3-AD29-990964ABB15E}" type="datetime1">
              <a:rPr lang="en-US" smtClean="0"/>
              <a:t>6/4/2019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43F9954-9BB7-4619-92BE-FE34926DB0D1}" type="datetime1">
              <a:rPr lang="en-US" smtClean="0"/>
              <a:t>6/4/2019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8F0EA95F-354C-449A-AF53-5E8A687911B4}" type="datetime1">
              <a:rPr lang="en-US" smtClean="0"/>
              <a:t>6/4/2019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DF637-0944-424C-AF62-5BC077430314}" type="datetime1">
              <a:rPr lang="en-US" smtClean="0"/>
              <a:t>6/4/2019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60E23AF-E434-4983-9523-468318750C74}" type="datetime1">
              <a:rPr lang="en-US" smtClean="0"/>
              <a:t>6/4/2019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176A5F4D-0D53-4076-96BA-0DBAA701F666}" type="datetime1">
              <a:rPr lang="en-US" smtClean="0"/>
              <a:t>6/4/2019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7FB455F-8117-4A3B-9345-400E62FDE2E7}" type="datetime1">
              <a:rPr lang="en-US" smtClean="0"/>
              <a:t>6/4/2019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0.png"/><Relationship Id="rId11" Type="http://schemas.microsoft.com/office/2007/relationships/hdphoto" Target="../media/hdphoto2.wdp"/><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microsoft.com/office/2007/relationships/hdphoto" Target="../media/hdphoto9.wdp"/><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8.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2.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F2E90DD5-4E30-4DB4-B342-7AD21B030A35}" type="datetime1">
              <a:rPr lang="en-US" smtClean="0"/>
              <a:t>6/4/2019</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10</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40CBF3A0-30BF-43FD-BD5A-96C5CDB38507}" type="datetime1">
              <a:rPr lang="en-US" smtClean="0"/>
              <a:t>6/4/2019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347068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175AE7AA-CD48-450B-A73E-7F6EC6142D15}" type="datetime1">
              <a:rPr lang="en-US" smtClean="0"/>
              <a:t>6/4/2019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12</a:t>
            </a:fld>
            <a:endParaRPr lang="en-US" dirty="0"/>
          </a:p>
        </p:txBody>
      </p:sp>
    </p:spTree>
    <p:extLst>
      <p:ext uri="{BB962C8B-B14F-4D97-AF65-F5344CB8AC3E}">
        <p14:creationId xmlns:p14="http://schemas.microsoft.com/office/powerpoint/2010/main" val="91153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C875AF9-9162-4CBE-A4A8-924E303AD92C}"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14</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F6880575-67C6-4737-8D6C-A8462B8DB8C5}" type="datetime1">
              <a:rPr lang="en-US" smtClean="0"/>
              <a:t>6/4/2019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15</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
        <p:nvSpPr>
          <p:cNvPr id="11" name="Textfeld 10">
            <a:extLst>
              <a:ext uri="{FF2B5EF4-FFF2-40B4-BE49-F238E27FC236}">
                <a16:creationId xmlns:a16="http://schemas.microsoft.com/office/drawing/2014/main" id="{3D1C0405-60FC-4C70-9633-4225FBF148E7}"/>
              </a:ext>
            </a:extLst>
          </p:cNvPr>
          <p:cNvSpPr txBox="1"/>
          <p:nvPr/>
        </p:nvSpPr>
        <p:spPr>
          <a:xfrm rot="830836">
            <a:off x="7589512" y="3996718"/>
            <a:ext cx="2695903" cy="830997"/>
          </a:xfrm>
          <a:prstGeom prst="rect">
            <a:avLst/>
          </a:prstGeom>
          <a:noFill/>
        </p:spPr>
        <p:txBody>
          <a:bodyPr wrap="square" rtlCol="0">
            <a:spAutoFit/>
          </a:bodyPr>
          <a:lstStyle/>
          <a:p>
            <a:r>
              <a:rPr lang="en-US" sz="2400" dirty="0">
                <a:solidFill>
                  <a:srgbClr val="FF0000"/>
                </a:solidFill>
              </a:rPr>
              <a:t>Easy to maintain &amp; extend</a:t>
            </a:r>
          </a:p>
        </p:txBody>
      </p:sp>
    </p:spTree>
    <p:extLst>
      <p:ext uri="{BB962C8B-B14F-4D97-AF65-F5344CB8AC3E}">
        <p14:creationId xmlns:p14="http://schemas.microsoft.com/office/powerpoint/2010/main" val="131736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404A6162-735C-432D-A123-40E28A796A5C}"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bwMode="auto">
          <a:xfrm>
            <a:off x="3813133" y="2172070"/>
            <a:ext cx="4237121" cy="3293323"/>
          </a:xfrm>
          <a:prstGeom prst="rect">
            <a:avLst/>
          </a:prstGeom>
          <a:noFill/>
          <a:ln>
            <a:noFill/>
          </a:ln>
        </p:spPr>
      </p:pic>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87736E84-7F3E-4DC5-BE1E-EDD4E64EB5C1}"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46F5F47F-0248-4CCE-830D-7F103795EB30}"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and security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r>
              <a:rPr lang="en-US" dirty="0"/>
              <a:t>This includes security testing.</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92DB6887-E9C5-4675-8E6E-424E6383D066}" type="datetime1">
              <a:rPr lang="en-US" smtClean="0"/>
              <a:t>6/4/2019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 (Grade A).</a:t>
            </a:r>
          </a:p>
          <a:p>
            <a:endParaRPr lang="en-US" dirty="0"/>
          </a:p>
          <a:p>
            <a:r>
              <a:rPr lang="en-US" dirty="0"/>
              <a:t>Proactive Risk Management (e.g.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92DB6887-E9C5-4675-8E6E-424E6383D066}" type="datetime1">
              <a:rPr lang="en-US" smtClean="0"/>
              <a:t>6/4/2019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pic>
        <p:nvPicPr>
          <p:cNvPr id="18" name="Grafik 17" descr="Ein Bild, das Screenshot, Computer, Laptop, drinnen enthält.&#10;&#10;Automatisch generierte Beschreibung">
            <a:extLst>
              <a:ext uri="{FF2B5EF4-FFF2-40B4-BE49-F238E27FC236}">
                <a16:creationId xmlns:a16="http://schemas.microsoft.com/office/drawing/2014/main" id="{36D91326-443C-4D25-B11A-521773520545}"/>
              </a:ext>
            </a:extLst>
          </p:cNvPr>
          <p:cNvPicPr>
            <a:picLocks noChangeAspect="1"/>
          </p:cNvPicPr>
          <p:nvPr/>
        </p:nvPicPr>
        <p:blipFill rotWithShape="1">
          <a:blip r:embed="rId9">
            <a:extLst>
              <a:ext uri="{28A0092B-C50C-407E-A947-70E740481C1C}">
                <a14:useLocalDpi xmlns:a14="http://schemas.microsoft.com/office/drawing/2010/main" val="0"/>
              </a:ext>
            </a:extLst>
          </a:blip>
          <a:srcRect l="6078" t="16536" r="81767" b="78953"/>
          <a:stretch/>
        </p:blipFill>
        <p:spPr>
          <a:xfrm>
            <a:off x="8266266" y="4553259"/>
            <a:ext cx="1481960" cy="30920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D52995E2-D456-4F60-A46E-17D9F0596341}" type="datetime1">
              <a:rPr lang="en-US" smtClean="0"/>
              <a:t>6/4/2019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25788DFF-84FF-4D87-AE18-E9B2FD70AC6E}" type="datetime1">
              <a:rPr lang="en-US" smtClean="0"/>
              <a:t>6/4/2019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6000CB1-FD04-48F4-AAAC-492409FEEF35}" type="datetime1">
              <a:rPr lang="en-US" smtClean="0"/>
              <a:t>6/4/2019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25</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405CF4FF-C87E-4F49-9692-480C0A9FC8F9}" type="datetime1">
              <a:rPr lang="en-US" smtClean="0"/>
              <a:t>6/4/2019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A3C5A6DF-2F95-4065-B67B-F6988E71835D}" type="datetime1">
              <a:rPr lang="en-US" smtClean="0"/>
              <a:t>6/4/2019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4</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506C92E0-FEB1-4394-A00A-1987F8DCC499}" type="datetime1">
              <a:rPr lang="en-US" smtClean="0"/>
              <a:t>6/4/2019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5</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4EC891D4-3013-4D37-A5B6-3605D8A35BCB}" type="datetime1">
              <a:rPr lang="en-US" smtClean="0"/>
              <a:t>6/4/2019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7</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7DA137EF-6BE4-4B37-A9C1-C7972507736C}" type="datetime1">
              <a:rPr lang="en-US" smtClean="0"/>
              <a:t>6/4/2019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a:t>
            </a:r>
          </a:p>
          <a:p>
            <a:pPr lvl="1"/>
            <a:r>
              <a:rPr lang="en-US" dirty="0"/>
              <a:t>Hours estimated (LTP):		141</a:t>
            </a:r>
          </a:p>
          <a:p>
            <a:pPr lvl="1"/>
            <a:r>
              <a:rPr lang="en-US" dirty="0"/>
              <a:t>Hours estimated (STP):	</a:t>
            </a:r>
          </a:p>
          <a:p>
            <a:pPr lvl="1"/>
            <a:r>
              <a:rPr lang="en-US" dirty="0"/>
              <a:t>Hours needed (UC only):</a:t>
            </a:r>
          </a:p>
          <a:p>
            <a:pPr lvl="1"/>
            <a:r>
              <a:rPr lang="en-US" dirty="0"/>
              <a:t>Function Points:			110</a:t>
            </a:r>
          </a:p>
          <a:p>
            <a:endParaRPr lang="en-US" dirty="0"/>
          </a:p>
          <a:p>
            <a:r>
              <a:rPr lang="en-US" dirty="0"/>
              <a:t>Total Function Points implemented: 	390</a:t>
            </a:r>
          </a:p>
          <a:p>
            <a:r>
              <a:rPr lang="en-US" dirty="0"/>
              <a:t>Total hours </a:t>
            </a:r>
            <a:r>
              <a:rPr lang="en-US"/>
              <a:t>needed:			</a:t>
            </a:r>
            <a:endParaRPr lang="en-US" dirty="0"/>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1C0048E-BF2D-414A-871B-0A76D14774B7}" type="datetime1">
              <a:rPr lang="en-US" smtClean="0"/>
              <a:t>6/4/2019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9</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03163020"/>
      </p:ext>
    </p:extLst>
  </p:cSld>
  <p:clrMapOvr>
    <a:masterClrMapping/>
  </p:clrMapOvr>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913</Words>
  <Application>Microsoft Office PowerPoint</Application>
  <PresentationFormat>Breitbild</PresentationFormat>
  <Paragraphs>226</Paragraphs>
  <Slides>25</Slides>
  <Notes>14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25</vt:i4>
      </vt:variant>
    </vt:vector>
  </HeadingPairs>
  <TitlesOfParts>
    <vt:vector size="32"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is Perfect Time? The vision and the idea</vt:lpstr>
      <vt:lpstr>Why would you use Perfect Time? The customer benefit</vt:lpstr>
      <vt:lpstr>PowerPoint-Präsentation</vt:lpstr>
      <vt:lpstr>Who created Perfect Time?  The team and the RUP roles</vt:lpstr>
      <vt:lpstr>How did the team organize itself? Scrum and YouTrack</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PowerPoint-Präsentation</vt:lpstr>
      <vt:lpstr>How is quality promoted and enforced? Merge Requests, Feature and security testing</vt:lpstr>
      <vt:lpstr>How is quality promoted and enforced? Unit testing, Continuous Integration, Risk Mgmt.</vt:lpstr>
      <vt:lpstr>Live demonstration</vt:lpstr>
      <vt:lpstr>Peering into the crystal ball – Potential Add-ons</vt:lpstr>
      <vt:lpstr>PowerPoint-Präsentation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31</cp:revision>
  <dcterms:created xsi:type="dcterms:W3CDTF">2018-12-05T13:00:16Z</dcterms:created>
  <dcterms:modified xsi:type="dcterms:W3CDTF">2019-06-04T10:01:49Z</dcterms:modified>
</cp:coreProperties>
</file>